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2" r:id="rId3"/>
    <p:sldId id="266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4">
          <p15:clr>
            <a:srgbClr val="A4A3A4"/>
          </p15:clr>
        </p15:guide>
        <p15:guide id="2" orient="horz" pos="136">
          <p15:clr>
            <a:srgbClr val="A4A3A4"/>
          </p15:clr>
        </p15:guide>
        <p15:guide id="3" orient="horz" pos="1424">
          <p15:clr>
            <a:srgbClr val="A4A3A4"/>
          </p15:clr>
        </p15:guide>
        <p15:guide id="4" orient="horz" pos="1544">
          <p15:clr>
            <a:srgbClr val="A4A3A4"/>
          </p15:clr>
        </p15:guide>
        <p15:guide id="5" orient="horz" pos="2832">
          <p15:clr>
            <a:srgbClr val="A4A3A4"/>
          </p15:clr>
        </p15:guide>
        <p15:guide id="6" pos="4328">
          <p15:clr>
            <a:srgbClr val="A4A3A4"/>
          </p15:clr>
        </p15:guide>
        <p15:guide id="7" pos="5624">
          <p15:clr>
            <a:srgbClr val="A4A3A4"/>
          </p15:clr>
        </p15:guide>
        <p15:guide id="8" pos="2808">
          <p15:clr>
            <a:srgbClr val="A4A3A4"/>
          </p15:clr>
        </p15:guide>
        <p15:guide id="9" pos="2929">
          <p15:clr>
            <a:srgbClr val="A4A3A4"/>
          </p15:clr>
        </p15:guide>
        <p15:guide id="10" pos="4208">
          <p15:clr>
            <a:srgbClr val="A4A3A4"/>
          </p15:clr>
        </p15:guide>
        <p15:guide id="11" pos="1528">
          <p15:clr>
            <a:srgbClr val="A4A3A4"/>
          </p15:clr>
        </p15:guide>
        <p15:guide id="12" pos="128">
          <p15:clr>
            <a:srgbClr val="A4A3A4"/>
          </p15:clr>
        </p15:guide>
        <p15:guide id="13" pos="264">
          <p15:clr>
            <a:srgbClr val="A4A3A4"/>
          </p15:clr>
        </p15:guide>
        <p15:guide id="14" pos="1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23F"/>
    <a:srgbClr val="247C89"/>
    <a:srgbClr val="3F46BE"/>
    <a:srgbClr val="404040"/>
    <a:srgbClr val="66AB56"/>
    <a:srgbClr val="010C86"/>
    <a:srgbClr val="0090C3"/>
    <a:srgbClr val="73BE60"/>
    <a:srgbClr val="BCE0AB"/>
    <a:srgbClr val="70B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9" autoAdjust="0"/>
    <p:restoredTop sz="94660"/>
  </p:normalViewPr>
  <p:slideViewPr>
    <p:cSldViewPr snapToObjects="1">
      <p:cViewPr varScale="1">
        <p:scale>
          <a:sx n="106" d="100"/>
          <a:sy n="106" d="100"/>
        </p:scale>
        <p:origin x="-1686" y="-96"/>
      </p:cViewPr>
      <p:guideLst>
        <p:guide orient="horz" pos="4184"/>
        <p:guide orient="horz" pos="136"/>
        <p:guide orient="horz" pos="1424"/>
        <p:guide orient="horz" pos="1544"/>
        <p:guide orient="horz" pos="2832"/>
        <p:guide pos="4328"/>
        <p:guide pos="5624"/>
        <p:guide pos="2808"/>
        <p:guide pos="2929"/>
        <p:guide pos="4208"/>
        <p:guide pos="1528"/>
        <p:guide pos="128"/>
        <p:guide pos="264"/>
        <p:guide pos="14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9C917-56B6-B645-A32D-A7D7B4CD3EBD}" type="datetimeFigureOut">
              <a:rPr lang="de-DE" smtClean="0"/>
              <a:pPr/>
              <a:t>10.08.2016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EE177-1258-594F-8D60-10010DC64AA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553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DA810-6705-C34D-9818-093469D4314B}" type="datetimeFigureOut">
              <a:rPr lang="de-DE" smtClean="0"/>
              <a:pPr/>
              <a:t>10.08.2016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AFBD3-76F9-3146-8BA3-EED90D6FF3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37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FBD3-76F9-3146-8BA3-EED90D6FF34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68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FBD3-76F9-3146-8BA3-EED90D6FF34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92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44000" y="4756200"/>
            <a:ext cx="4284000" cy="1044000"/>
          </a:xfrm>
          <a:prstGeom prst="rect">
            <a:avLst/>
          </a:prstGeom>
          <a:ln>
            <a:noFill/>
          </a:ln>
        </p:spPr>
        <p:txBody>
          <a:bodyPr lIns="0" tIns="0" r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4000" y="5950500"/>
            <a:ext cx="4284000" cy="50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300"/>
              </a:spcBef>
              <a:buNone/>
              <a:defRPr sz="1400" b="0" i="0" baseline="0">
                <a:solidFill>
                  <a:srgbClr val="4BA23F"/>
                </a:solidFill>
                <a:latin typeface="Frutiger LT Std 55 Roman"/>
                <a:cs typeface="Frutiger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Datum  | Ort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216000" y="216000"/>
            <a:ext cx="4248000" cy="4284000"/>
          </a:xfrm>
          <a:prstGeom prst="rect">
            <a:avLst/>
          </a:prstGeom>
          <a:solidFill>
            <a:srgbClr val="4B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76000" y="216000"/>
            <a:ext cx="2052000" cy="2052000"/>
          </a:xfrm>
          <a:prstGeom prst="rect">
            <a:avLst/>
          </a:prstGeom>
          <a:solidFill>
            <a:srgbClr val="B2D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44000" y="2448000"/>
            <a:ext cx="2052000" cy="2052000"/>
          </a:xfrm>
          <a:prstGeom prst="rect">
            <a:avLst/>
          </a:prstGeom>
          <a:solidFill>
            <a:srgbClr val="E8F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Bild 8" descr="Logo_SV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3"/>
          <a:stretch/>
        </p:blipFill>
        <p:spPr>
          <a:xfrm>
            <a:off x="282575" y="5082056"/>
            <a:ext cx="2975953" cy="1343584"/>
          </a:xfrm>
          <a:prstGeom prst="rect">
            <a:avLst/>
          </a:prstGeom>
        </p:spPr>
      </p:pic>
      <p:sp>
        <p:nvSpPr>
          <p:cNvPr id="24" name="Bildplatzhalter 23"/>
          <p:cNvSpPr>
            <a:spLocks noGrp="1"/>
          </p:cNvSpPr>
          <p:nvPr>
            <p:ph type="pic" sz="quarter" idx="12" hasCustomPrompt="1"/>
          </p:nvPr>
        </p:nvSpPr>
        <p:spPr>
          <a:xfrm>
            <a:off x="4644000" y="216000"/>
            <a:ext cx="2052000" cy="2052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0" y="2448000"/>
            <a:ext cx="2052000" cy="2052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5300" y="2371800"/>
            <a:ext cx="6480000" cy="12604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17612" y="2460700"/>
            <a:ext cx="2016000" cy="2016000"/>
          </a:xfrm>
          <a:prstGeom prst="rect">
            <a:avLst/>
          </a:prstGeom>
          <a:solidFill>
            <a:srgbClr val="B2D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2435300" y="3797300"/>
            <a:ext cx="6480000" cy="17145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AB56"/>
                </a:solidFill>
                <a:effectLst/>
                <a:uLnTx/>
                <a:uFillTx/>
                <a:latin typeface="Frutiger LT Std 55 Roman"/>
                <a:ea typeface="+mj-ea"/>
                <a:cs typeface="Frutiger LT Std 55 Roman"/>
              </a:defRPr>
            </a:lvl1pPr>
          </a:lstStyle>
          <a:p>
            <a:pPr lvl="0"/>
            <a:r>
              <a:rPr lang="de-CH" dirty="0" smtClean="0"/>
              <a:t>Untertitel</a:t>
            </a:r>
            <a:endParaRPr lang="de-DE" dirty="0"/>
          </a:p>
        </p:txBody>
      </p:sp>
      <p:sp>
        <p:nvSpPr>
          <p:cNvPr id="14" name="Rectangle 7"/>
          <p:cNvSpPr/>
          <p:nvPr userDrawn="1"/>
        </p:nvSpPr>
        <p:spPr>
          <a:xfrm>
            <a:off x="216000" y="228700"/>
            <a:ext cx="2016000" cy="2016000"/>
          </a:xfrm>
          <a:prstGeom prst="rect">
            <a:avLst/>
          </a:prstGeom>
          <a:solidFill>
            <a:srgbClr val="4B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Congrès</a:t>
            </a:r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annuel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folie (de + f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417305" y="1981200"/>
            <a:ext cx="4040395" cy="4204500"/>
          </a:xfrm>
          <a:prstGeom prst="rect">
            <a:avLst/>
          </a:prstGeom>
        </p:spPr>
        <p:txBody>
          <a:bodyPr lIns="0" tIns="46800" rIns="108000" bIns="46800"/>
          <a:lstStyle>
            <a:lvl1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95000"/>
              <a:buFont typeface="+mj-lt"/>
              <a:buAutoNum type="arabicPeriod"/>
              <a:defRPr kumimoji="0" lang="de-C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Untertitel</a:t>
            </a:r>
            <a:endParaRPr lang="de-DE" dirty="0"/>
          </a:p>
        </p:txBody>
      </p:sp>
      <p:sp>
        <p:nvSpPr>
          <p:cNvPr id="1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54600" y="1968500"/>
            <a:ext cx="4273500" cy="4204500"/>
          </a:xfrm>
          <a:prstGeom prst="rect">
            <a:avLst/>
          </a:prstGeom>
        </p:spPr>
        <p:txBody>
          <a:bodyPr lIns="0" tIns="46800" rIns="108000" bIns="46800"/>
          <a:lstStyle>
            <a:lvl1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95000"/>
              <a:buFont typeface="+mj-lt"/>
              <a:buAutoNum type="arabicPeriod"/>
              <a:def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Untertitel</a:t>
            </a:r>
            <a:endParaRPr lang="de-DE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1"/>
            </a:lvl1pPr>
          </a:lstStyle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Congrès</a:t>
            </a:r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annuel</a:t>
            </a:r>
            <a:endParaRPr lang="de-DE" dirty="0"/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48000"/>
            <a:ext cx="8496100" cy="12240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grpSp>
        <p:nvGrpSpPr>
          <p:cNvPr id="32" name="Gruppierung 31"/>
          <p:cNvGrpSpPr/>
          <p:nvPr userDrawn="1"/>
        </p:nvGrpSpPr>
        <p:grpSpPr>
          <a:xfrm>
            <a:off x="216000" y="216000"/>
            <a:ext cx="6464200" cy="356400"/>
            <a:chOff x="216000" y="216000"/>
            <a:chExt cx="6516000" cy="360000"/>
          </a:xfrm>
        </p:grpSpPr>
        <p:sp>
          <p:nvSpPr>
            <p:cNvPr id="28" name="Rectangle 7"/>
            <p:cNvSpPr/>
            <p:nvPr userDrawn="1"/>
          </p:nvSpPr>
          <p:spPr>
            <a:xfrm>
              <a:off x="2448000" y="216000"/>
              <a:ext cx="2052000" cy="360000"/>
            </a:xfrm>
            <a:prstGeom prst="rect">
              <a:avLst/>
            </a:prstGeom>
            <a:solidFill>
              <a:srgbClr val="B2D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7"/>
            <p:cNvSpPr/>
            <p:nvPr userDrawn="1"/>
          </p:nvSpPr>
          <p:spPr>
            <a:xfrm>
              <a:off x="4680000" y="216000"/>
              <a:ext cx="2052000" cy="360000"/>
            </a:xfrm>
            <a:prstGeom prst="rect">
              <a:avLst/>
            </a:prstGeom>
            <a:solidFill>
              <a:srgbClr val="E8F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7"/>
            <p:cNvSpPr/>
            <p:nvPr userDrawn="1"/>
          </p:nvSpPr>
          <p:spPr>
            <a:xfrm>
              <a:off x="216000" y="216000"/>
              <a:ext cx="2052000" cy="360000"/>
            </a:xfrm>
            <a:prstGeom prst="rect">
              <a:avLst/>
            </a:prstGeom>
            <a:solidFill>
              <a:srgbClr val="4BA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1" name="Bild 30" descr="Logo_SVK.eps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3" b="33841"/>
          <a:stretch/>
        </p:blipFill>
        <p:spPr>
          <a:xfrm>
            <a:off x="6895202" y="114400"/>
            <a:ext cx="1700435" cy="5079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folie mit Aufzählung (de + f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48000"/>
            <a:ext cx="8496000" cy="10411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4680000" y="1795800"/>
            <a:ext cx="4248000" cy="4068006"/>
          </a:xfrm>
          <a:prstGeom prst="rect">
            <a:avLst/>
          </a:prstGeom>
        </p:spPr>
        <p:txBody>
          <a:bodyPr lIns="0" tIns="46800" rIns="0" bIns="468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95000"/>
              <a:buFont typeface="+mj-lt"/>
              <a:buNone/>
              <a:defRPr kumimoji="0" lang="de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Text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431850" y="1795800"/>
            <a:ext cx="4068150" cy="4068006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/>
            </a:lvl1pPr>
          </a:lstStyle>
          <a:p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Congrès</a:t>
            </a:r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annuel</a:t>
            </a:r>
            <a:endParaRPr lang="de-DE" dirty="0"/>
          </a:p>
        </p:txBody>
      </p:sp>
      <p:sp>
        <p:nvSpPr>
          <p:cNvPr id="34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32000" y="59062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lang="de-DE" sz="12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T Std 45 Light"/>
                <a:ea typeface="+mn-ea"/>
                <a:cs typeface="Frutiger LT Std 45 Light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2000"/>
              </a:spcBef>
              <a:buClr>
                <a:srgbClr val="57AC50"/>
              </a:buClr>
              <a:buSzPct val="75000"/>
              <a:buFont typeface="Wingdings" pitchFamily="2" charset="2"/>
              <a:buNone/>
            </a:pPr>
            <a:r>
              <a:rPr lang="de-CH" dirty="0" smtClean="0"/>
              <a:t>Beschriftung</a:t>
            </a:r>
            <a:endParaRPr lang="de-DE" dirty="0"/>
          </a:p>
        </p:txBody>
      </p:sp>
      <p:pic>
        <p:nvPicPr>
          <p:cNvPr id="37" name="Bild 36" descr="Logo_SVK.eps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3" b="33841"/>
          <a:stretch/>
        </p:blipFill>
        <p:spPr>
          <a:xfrm>
            <a:off x="6895202" y="114400"/>
            <a:ext cx="1700435" cy="507913"/>
          </a:xfrm>
          <a:prstGeom prst="rect">
            <a:avLst/>
          </a:prstGeom>
        </p:spPr>
      </p:pic>
      <p:grpSp>
        <p:nvGrpSpPr>
          <p:cNvPr id="12" name="Gruppierung 11"/>
          <p:cNvGrpSpPr/>
          <p:nvPr userDrawn="1"/>
        </p:nvGrpSpPr>
        <p:grpSpPr>
          <a:xfrm>
            <a:off x="216000" y="216000"/>
            <a:ext cx="6464200" cy="356400"/>
            <a:chOff x="216000" y="216000"/>
            <a:chExt cx="6516000" cy="360000"/>
          </a:xfrm>
        </p:grpSpPr>
        <p:sp>
          <p:nvSpPr>
            <p:cNvPr id="14" name="Rectangle 7"/>
            <p:cNvSpPr/>
            <p:nvPr userDrawn="1"/>
          </p:nvSpPr>
          <p:spPr>
            <a:xfrm>
              <a:off x="2448000" y="216000"/>
              <a:ext cx="2052000" cy="360000"/>
            </a:xfrm>
            <a:prstGeom prst="rect">
              <a:avLst/>
            </a:prstGeom>
            <a:solidFill>
              <a:srgbClr val="B2D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7"/>
            <p:cNvSpPr/>
            <p:nvPr userDrawn="1"/>
          </p:nvSpPr>
          <p:spPr>
            <a:xfrm>
              <a:off x="4680000" y="216000"/>
              <a:ext cx="2052000" cy="360000"/>
            </a:xfrm>
            <a:prstGeom prst="rect">
              <a:avLst/>
            </a:prstGeom>
            <a:solidFill>
              <a:srgbClr val="E8F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7"/>
            <p:cNvSpPr/>
            <p:nvPr userDrawn="1"/>
          </p:nvSpPr>
          <p:spPr>
            <a:xfrm>
              <a:off x="216000" y="216000"/>
              <a:ext cx="2052000" cy="360000"/>
            </a:xfrm>
            <a:prstGeom prst="rect">
              <a:avLst/>
            </a:prstGeom>
            <a:solidFill>
              <a:srgbClr val="4BA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48000"/>
            <a:ext cx="8497737" cy="12240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1982200"/>
            <a:ext cx="4025700" cy="4248000"/>
          </a:xfrm>
          <a:prstGeom prst="rect">
            <a:avLst/>
          </a:prstGeom>
        </p:spPr>
        <p:txBody>
          <a:bodyPr lIns="0" tIns="46800" rIns="0" bIns="46800"/>
          <a:lstStyle>
            <a:lvl1pPr marL="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BA23F"/>
              </a:buClr>
              <a:buSzPct val="95000"/>
              <a:buFont typeface="Wingdings" charset="2"/>
              <a:buChar char="§"/>
              <a:defRPr kumimoji="0" lang="de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Text deutsch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669408" y="1982788"/>
            <a:ext cx="4249737" cy="4248150"/>
          </a:xfrm>
          <a:prstGeom prst="rect">
            <a:avLst/>
          </a:prstGeom>
        </p:spPr>
        <p:txBody>
          <a:bodyPr vert="horz"/>
          <a:lstStyle>
            <a:lvl1pPr marL="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AC50"/>
              </a:buClr>
              <a:buSzPct val="95000"/>
              <a:buFont typeface="Wingdings" charset="2"/>
              <a:buChar char="§"/>
              <a:tabLst/>
              <a:defRPr kumimoji="0" lang="de-C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1pPr>
            <a:lvl2pPr>
              <a:def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2pPr>
            <a:lvl3pPr>
              <a:def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3pPr>
            <a:lvl4pPr>
              <a:def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4pPr>
            <a:lvl5pPr>
              <a:def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utiger LT Std 45 Light"/>
                <a:ea typeface="+mj-ea"/>
                <a:cs typeface="Frutiger LT Std 45 Light"/>
              </a:defRPr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AC50"/>
              </a:buClr>
              <a:buSzPct val="75000"/>
              <a:tabLst/>
              <a:defRPr/>
            </a:pPr>
            <a:r>
              <a:rPr lang="de-CH" dirty="0" smtClean="0"/>
              <a:t>Text deutsch</a:t>
            </a:r>
            <a:endParaRPr lang="de-DE" dirty="0" smtClean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Congrès</a:t>
            </a:r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annuel</a:t>
            </a:r>
            <a:endParaRPr lang="de-DE" dirty="0"/>
          </a:p>
        </p:txBody>
      </p:sp>
      <p:pic>
        <p:nvPicPr>
          <p:cNvPr id="23" name="Bild 22" descr="Logo_SVK.eps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3" b="33841"/>
          <a:stretch/>
        </p:blipFill>
        <p:spPr>
          <a:xfrm>
            <a:off x="6895202" y="114400"/>
            <a:ext cx="1700435" cy="507913"/>
          </a:xfrm>
          <a:prstGeom prst="rect">
            <a:avLst/>
          </a:prstGeom>
        </p:spPr>
      </p:pic>
      <p:grpSp>
        <p:nvGrpSpPr>
          <p:cNvPr id="17" name="Gruppierung 16"/>
          <p:cNvGrpSpPr/>
          <p:nvPr userDrawn="1"/>
        </p:nvGrpSpPr>
        <p:grpSpPr>
          <a:xfrm>
            <a:off x="216000" y="216000"/>
            <a:ext cx="6464200" cy="356400"/>
            <a:chOff x="216000" y="216000"/>
            <a:chExt cx="6516000" cy="360000"/>
          </a:xfrm>
        </p:grpSpPr>
        <p:sp>
          <p:nvSpPr>
            <p:cNvPr id="18" name="Rectangle 7"/>
            <p:cNvSpPr/>
            <p:nvPr userDrawn="1"/>
          </p:nvSpPr>
          <p:spPr>
            <a:xfrm>
              <a:off x="2448000" y="216000"/>
              <a:ext cx="2052000" cy="360000"/>
            </a:xfrm>
            <a:prstGeom prst="rect">
              <a:avLst/>
            </a:prstGeom>
            <a:solidFill>
              <a:srgbClr val="B2D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7"/>
            <p:cNvSpPr/>
            <p:nvPr userDrawn="1"/>
          </p:nvSpPr>
          <p:spPr>
            <a:xfrm>
              <a:off x="4680000" y="216000"/>
              <a:ext cx="2052000" cy="360000"/>
            </a:xfrm>
            <a:prstGeom prst="rect">
              <a:avLst/>
            </a:prstGeom>
            <a:solidFill>
              <a:srgbClr val="E8F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7"/>
            <p:cNvSpPr/>
            <p:nvPr userDrawn="1"/>
          </p:nvSpPr>
          <p:spPr>
            <a:xfrm>
              <a:off x="216000" y="216000"/>
              <a:ext cx="2052000" cy="360000"/>
            </a:xfrm>
            <a:prstGeom prst="rect">
              <a:avLst/>
            </a:prstGeom>
            <a:solidFill>
              <a:srgbClr val="4BA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r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48000"/>
            <a:ext cx="8496100" cy="4526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>
              <a:defRPr sz="3000" b="0" i="0" baseline="0">
                <a:solidFill>
                  <a:srgbClr val="404040"/>
                </a:solidFill>
                <a:latin typeface="Frutiger LT Std 65 Bold"/>
                <a:cs typeface="Frutiger LT Std 65 Bold"/>
              </a:defRPr>
            </a:lvl1pPr>
          </a:lstStyle>
          <a:p>
            <a:r>
              <a:rPr lang="de-CH" dirty="0" smtClean="0"/>
              <a:t>Titel</a:t>
            </a:r>
            <a:endParaRPr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23"/>
          <p:cNvSpPr>
            <a:spLocks noGrp="1"/>
          </p:cNvSpPr>
          <p:nvPr>
            <p:ph type="pic" sz="quarter" idx="12" hasCustomPrompt="1"/>
          </p:nvPr>
        </p:nvSpPr>
        <p:spPr>
          <a:xfrm>
            <a:off x="4667300" y="1404000"/>
            <a:ext cx="2016000" cy="2016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15" name="Bildplatzhalter 23"/>
          <p:cNvSpPr>
            <a:spLocks noGrp="1"/>
          </p:cNvSpPr>
          <p:nvPr>
            <p:ph type="pic" sz="quarter" idx="13" hasCustomPrompt="1"/>
          </p:nvPr>
        </p:nvSpPr>
        <p:spPr>
          <a:xfrm>
            <a:off x="6899300" y="1404000"/>
            <a:ext cx="2016000" cy="2016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16" name="Bildplatzhalter 23"/>
          <p:cNvSpPr>
            <a:spLocks noGrp="1"/>
          </p:cNvSpPr>
          <p:nvPr>
            <p:ph type="pic" sz="quarter" idx="14" hasCustomPrompt="1"/>
          </p:nvPr>
        </p:nvSpPr>
        <p:spPr>
          <a:xfrm>
            <a:off x="2448000" y="1404000"/>
            <a:ext cx="2016000" cy="2016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17" name="Bildplatzhalter 23"/>
          <p:cNvSpPr>
            <a:spLocks noGrp="1"/>
          </p:cNvSpPr>
          <p:nvPr>
            <p:ph type="pic" sz="quarter" idx="15" hasCustomPrompt="1"/>
          </p:nvPr>
        </p:nvSpPr>
        <p:spPr>
          <a:xfrm>
            <a:off x="2448000" y="4032000"/>
            <a:ext cx="2016000" cy="2016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18" name="Bildplatzhalter 23"/>
          <p:cNvSpPr>
            <a:spLocks noGrp="1"/>
          </p:cNvSpPr>
          <p:nvPr>
            <p:ph type="pic" sz="quarter" idx="18" hasCustomPrompt="1"/>
          </p:nvPr>
        </p:nvSpPr>
        <p:spPr>
          <a:xfrm>
            <a:off x="4654600" y="4032000"/>
            <a:ext cx="2016000" cy="2016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 quadratisch</a:t>
            </a:r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2447900" y="34920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lang="de-DE" sz="12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T Std 45 Light"/>
                <a:ea typeface="+mn-ea"/>
                <a:cs typeface="Frutiger LT Std 45 Light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2000"/>
              </a:spcBef>
              <a:buClr>
                <a:srgbClr val="57AC50"/>
              </a:buClr>
              <a:buSzPct val="75000"/>
              <a:buFont typeface="Wingdings" pitchFamily="2" charset="2"/>
              <a:buNone/>
            </a:pPr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24" name="Textplatzhalt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2447362" y="3708000"/>
            <a:ext cx="2052638" cy="216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200"/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25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669408" y="34920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lang="de-DE" sz="12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T Std 45 Light"/>
                <a:ea typeface="+mn-ea"/>
                <a:cs typeface="Frutiger LT Std 45 Light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2000"/>
              </a:spcBef>
              <a:buClr>
                <a:srgbClr val="57AC50"/>
              </a:buClr>
              <a:buSzPct val="75000"/>
              <a:buFont typeface="Wingdings" pitchFamily="2" charset="2"/>
              <a:buNone/>
            </a:pPr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26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4669408" y="3708000"/>
            <a:ext cx="2052638" cy="216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200"/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29" name="Textplatzhalter 20"/>
          <p:cNvSpPr>
            <a:spLocks noGrp="1"/>
          </p:cNvSpPr>
          <p:nvPr>
            <p:ph type="body" sz="quarter" idx="25" hasCustomPrompt="1"/>
          </p:nvPr>
        </p:nvSpPr>
        <p:spPr>
          <a:xfrm>
            <a:off x="2448000" y="61200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lang="de-DE" sz="12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T Std 45 Light"/>
                <a:ea typeface="+mn-ea"/>
                <a:cs typeface="Frutiger LT Std 45 Light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2000"/>
              </a:spcBef>
              <a:buClr>
                <a:srgbClr val="57AC50"/>
              </a:buClr>
              <a:buSzPct val="75000"/>
              <a:buFont typeface="Wingdings" pitchFamily="2" charset="2"/>
              <a:buNone/>
            </a:pPr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30" name="Textplatzhalt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2448000" y="6336000"/>
            <a:ext cx="2052638" cy="216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200"/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31" name="Textplatzhalter 20"/>
          <p:cNvSpPr>
            <a:spLocks noGrp="1"/>
          </p:cNvSpPr>
          <p:nvPr>
            <p:ph type="body" sz="quarter" idx="27" hasCustomPrompt="1"/>
          </p:nvPr>
        </p:nvSpPr>
        <p:spPr>
          <a:xfrm>
            <a:off x="4667300" y="61200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sz="1200" b="1" i="0">
                <a:latin typeface="Frutiger LT Std 45 Light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32" name="Textplatzhalt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4667300" y="6336000"/>
            <a:ext cx="2052638" cy="216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200"/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33" name="Textplatzhalter 20"/>
          <p:cNvSpPr>
            <a:spLocks noGrp="1"/>
          </p:cNvSpPr>
          <p:nvPr>
            <p:ph type="body" sz="quarter" idx="29" hasCustomPrompt="1"/>
          </p:nvPr>
        </p:nvSpPr>
        <p:spPr>
          <a:xfrm>
            <a:off x="6899300" y="3492000"/>
            <a:ext cx="2052638" cy="216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buNone/>
              <a:defRPr sz="1200" b="1" i="0">
                <a:latin typeface="Frutiger LT Std 45 Light"/>
                <a:cs typeface="Frutiger LT Std 45 Light"/>
              </a:defRPr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sp>
        <p:nvSpPr>
          <p:cNvPr id="34" name="Textplatzhalt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899300" y="3708000"/>
            <a:ext cx="2052638" cy="216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200"/>
            </a:lvl1pPr>
          </a:lstStyle>
          <a:p>
            <a:pPr lvl="0"/>
            <a:r>
              <a:rPr lang="de-CH" dirty="0" smtClean="0"/>
              <a:t>Beschriftung</a:t>
            </a:r>
            <a:endParaRPr lang="de-DE" dirty="0"/>
          </a:p>
        </p:txBody>
      </p:sp>
      <p:pic>
        <p:nvPicPr>
          <p:cNvPr id="35" name="Bild 34" descr="Logo_SVK.eps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3" b="33841"/>
          <a:stretch/>
        </p:blipFill>
        <p:spPr>
          <a:xfrm>
            <a:off x="6895202" y="114400"/>
            <a:ext cx="1700435" cy="507913"/>
          </a:xfrm>
          <a:prstGeom prst="rect">
            <a:avLst/>
          </a:prstGeom>
        </p:spPr>
      </p:pic>
      <p:grpSp>
        <p:nvGrpSpPr>
          <p:cNvPr id="23" name="Gruppierung 22"/>
          <p:cNvGrpSpPr/>
          <p:nvPr userDrawn="1"/>
        </p:nvGrpSpPr>
        <p:grpSpPr>
          <a:xfrm>
            <a:off x="216000" y="216000"/>
            <a:ext cx="6464200" cy="356400"/>
            <a:chOff x="216000" y="216000"/>
            <a:chExt cx="6516000" cy="360000"/>
          </a:xfrm>
        </p:grpSpPr>
        <p:sp>
          <p:nvSpPr>
            <p:cNvPr id="27" name="Rectangle 7"/>
            <p:cNvSpPr/>
            <p:nvPr userDrawn="1"/>
          </p:nvSpPr>
          <p:spPr>
            <a:xfrm>
              <a:off x="2448000" y="216000"/>
              <a:ext cx="2052000" cy="360000"/>
            </a:xfrm>
            <a:prstGeom prst="rect">
              <a:avLst/>
            </a:prstGeom>
            <a:solidFill>
              <a:srgbClr val="B2D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7"/>
            <p:cNvSpPr/>
            <p:nvPr userDrawn="1"/>
          </p:nvSpPr>
          <p:spPr>
            <a:xfrm>
              <a:off x="4680000" y="216000"/>
              <a:ext cx="2052000" cy="360000"/>
            </a:xfrm>
            <a:prstGeom prst="rect">
              <a:avLst/>
            </a:prstGeom>
            <a:solidFill>
              <a:srgbClr val="E8F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Rectangle 7"/>
            <p:cNvSpPr/>
            <p:nvPr userDrawn="1"/>
          </p:nvSpPr>
          <p:spPr>
            <a:xfrm>
              <a:off x="216000" y="216000"/>
              <a:ext cx="2052000" cy="360000"/>
            </a:xfrm>
            <a:prstGeom prst="rect">
              <a:avLst/>
            </a:prstGeom>
            <a:solidFill>
              <a:srgbClr val="4BA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ußzeilenplatzhalter 25"/>
          <p:cNvSpPr>
            <a:spLocks noGrp="1"/>
          </p:cNvSpPr>
          <p:nvPr>
            <p:ph type="ftr" sz="quarter" idx="3"/>
          </p:nvPr>
        </p:nvSpPr>
        <p:spPr>
          <a:xfrm>
            <a:off x="432000" y="6406728"/>
            <a:ext cx="46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Congrès</a:t>
            </a:r>
            <a:r>
              <a:rPr lang="de-DE" dirty="0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 </a:t>
            </a:r>
            <a:r>
              <a:rPr lang="de-DE" dirty="0" err="1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annuel</a:t>
            </a:r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4"/>
          </p:nvPr>
        </p:nvSpPr>
        <p:spPr>
          <a:xfrm>
            <a:off x="6896000" y="6406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de-DE" sz="1100" b="1" i="0" u="none" strike="noStrike" kern="1200" cap="none" spc="0" normalizeH="0" baseline="0" noProof="0" smtClean="0">
                <a:ln>
                  <a:noFill/>
                </a:ln>
                <a:solidFill>
                  <a:srgbClr val="4BA23F"/>
                </a:solidFill>
                <a:effectLst/>
                <a:uLnTx/>
                <a:uFillTx/>
                <a:latin typeface="Frutiger LT Std 45 Light"/>
                <a:ea typeface="+mn-ea"/>
                <a:cs typeface="Frutiger LT Std 45 Light"/>
              </a:defRPr>
            </a:lvl1pPr>
          </a:lstStyle>
          <a:p>
            <a:fld id="{2BE76828-D576-134B-B58F-C4ABFA7ECA1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  <p:sldLayoutId id="2147483680" r:id="rId5"/>
    <p:sldLayoutId id="2147483683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0" kern="1200">
          <a:solidFill>
            <a:srgbClr val="3C3C3B"/>
          </a:solidFill>
          <a:latin typeface="Frutiger LT Std 65 Bold"/>
          <a:ea typeface="+mj-ea"/>
          <a:cs typeface="Frutiger LT Std 65 Bold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57AC50"/>
        </a:buClr>
        <a:buSzPct val="75000"/>
        <a:buFont typeface="Wingdings" pitchFamily="2" charset="2"/>
        <a:buChar char="n"/>
        <a:defRPr sz="2200" kern="1200">
          <a:solidFill>
            <a:schemeClr val="tx1">
              <a:lumMod val="65000"/>
              <a:lumOff val="35000"/>
            </a:schemeClr>
          </a:solidFill>
          <a:latin typeface="Frutiger LT Std 45 Light"/>
          <a:ea typeface="+mn-ea"/>
          <a:cs typeface="Frutiger LT Std 45 Light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57AC50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Frutiger LT Std 45 Light"/>
          <a:ea typeface="+mn-ea"/>
          <a:cs typeface="Frutiger LT Std 45 Light"/>
        </a:defRPr>
      </a:lvl2pPr>
      <a:lvl3pPr marL="685800" indent="-228600" algn="l" defTabSz="914400" rtl="0" eaLnBrk="1" latinLnBrk="0" hangingPunct="1">
        <a:spcBef>
          <a:spcPts val="600"/>
        </a:spcBef>
        <a:buClr>
          <a:srgbClr val="57AC50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Frutiger LT Std 45 Light"/>
          <a:ea typeface="+mn-ea"/>
          <a:cs typeface="Frutiger LT Std 45 Light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57AC50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Frutiger LT Std 45 Light"/>
          <a:ea typeface="+mn-ea"/>
          <a:cs typeface="Frutiger LT Std 45 Light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57AC50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Frutiger LT Std 45 Light"/>
          <a:ea typeface="+mn-ea"/>
          <a:cs typeface="Frutiger LT Std 45 Light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Fall Nummer </a:t>
            </a:r>
            <a:r>
              <a:rPr lang="de-DE" dirty="0" smtClean="0"/>
              <a:t>29</a:t>
            </a:r>
            <a:endParaRPr lang="de-DE" dirty="0"/>
          </a:p>
        </p:txBody>
      </p:sp>
      <p:sp>
        <p:nvSpPr>
          <p:cNvPr id="15" name="Untertitel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34. SVK-Jahrestagung </a:t>
            </a:r>
          </a:p>
          <a:p>
            <a:r>
              <a:rPr lang="de-DE" dirty="0" smtClean="0"/>
              <a:t>Hotel Bellevue Palace, Bern</a:t>
            </a:r>
            <a:endParaRPr lang="de-DE" dirty="0"/>
          </a:p>
        </p:txBody>
      </p:sp>
      <p:pic>
        <p:nvPicPr>
          <p:cNvPr id="6" name="Bildplatzhalter 5" descr="hotel_palace.jpg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Fall Nummer </a:t>
            </a:r>
            <a:r>
              <a:rPr lang="de-CH" dirty="0" smtClean="0"/>
              <a:t>29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A.B., </a:t>
            </a:r>
            <a:r>
              <a:rPr lang="de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♂, </a:t>
            </a:r>
            <a:r>
              <a:rPr lang="de-CH" dirty="0" smtClean="0"/>
              <a:t>*</a:t>
            </a:r>
            <a:r>
              <a:rPr lang="de-CH" dirty="0" smtClean="0"/>
              <a:t>1.12.2007</a:t>
            </a:r>
            <a:endParaRPr lang="de-CH" dirty="0" smtClean="0"/>
          </a:p>
          <a:p>
            <a:r>
              <a:rPr lang="de-CH" dirty="0" smtClean="0"/>
              <a:t>Hilflose Zähne mit </a:t>
            </a:r>
            <a:r>
              <a:rPr lang="de-CH" dirty="0" smtClean="0"/>
              <a:t>Hypoplasien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66AB56"/>
                </a:solidFill>
                <a:latin typeface="Frutiger LT Std 45 Light"/>
                <a:cs typeface="Frutiger LT Std 45 Light"/>
              </a:rPr>
              <a:t>SVK • ASP  34. Jahrestagung | 34ème Congrès annuel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92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Mutter beunruhigt wegen braunen Flecken auf den Zähnen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Anamnestisch unauffällig, Patient ist vollkommen gesund.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Familien-Anamnese ergab Häufung von hypoplastischen Zähnen (beide Geschwister, Vater)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 Fall von Nichtanlagen (Vater, UK 5er) ist ebenfalls bekannt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Erstuntersuchung am 17.4.2016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Frontzähne mit Befunden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Molaren mit Befunden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Weitere Befunde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Und noch mehr Befunde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Anamnese / Untersuchung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Bilder I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21" name="Bildplatzhalter 20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406" b="-243"/>
          <a:stretch/>
        </p:blipFill>
        <p:spPr>
          <a:xfrm>
            <a:off x="4667250" y="1403350"/>
            <a:ext cx="4260850" cy="2016125"/>
          </a:xfrm>
        </p:spPr>
      </p:pic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1676400" y="4032000"/>
            <a:ext cx="2016000" cy="2016000"/>
          </a:xfrm>
        </p:spPr>
      </p:sp>
      <p:sp>
        <p:nvSpPr>
          <p:cNvPr id="12" name="Bildplatzhalter 11"/>
          <p:cNvSpPr>
            <a:spLocks noGrp="1"/>
          </p:cNvSpPr>
          <p:nvPr>
            <p:ph type="pic" sz="quarter" idx="18"/>
          </p:nvPr>
        </p:nvSpPr>
        <p:spPr>
          <a:xfrm>
            <a:off x="4654600" y="4032000"/>
            <a:ext cx="4273500" cy="2016000"/>
          </a:xfrm>
        </p:spPr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>
          <a:xfrm>
            <a:off x="1705828" y="3492000"/>
            <a:ext cx="2052638" cy="216000"/>
          </a:xfrm>
        </p:spPr>
        <p:txBody>
          <a:bodyPr/>
          <a:lstStyle/>
          <a:p>
            <a:r>
              <a:rPr lang="de-CH" dirty="0" err="1" smtClean="0"/>
              <a:t>Okklusalansicht</a:t>
            </a:r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0"/>
          </p:nvPr>
        </p:nvSpPr>
        <p:spPr>
          <a:xfrm>
            <a:off x="1705290" y="3708000"/>
            <a:ext cx="2052638" cy="216000"/>
          </a:xfrm>
        </p:spPr>
        <p:txBody>
          <a:bodyPr/>
          <a:lstStyle/>
          <a:p>
            <a:r>
              <a:rPr lang="de-CH" dirty="0" smtClean="0"/>
              <a:t>Oberkiefer</a:t>
            </a:r>
            <a:endParaRPr lang="de-CH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1"/>
          </p:nvPr>
        </p:nvSpPr>
        <p:spPr>
          <a:xfrm>
            <a:off x="4669408" y="3492000"/>
            <a:ext cx="4282530" cy="231400"/>
          </a:xfrm>
        </p:spPr>
        <p:txBody>
          <a:bodyPr/>
          <a:lstStyle/>
          <a:p>
            <a:r>
              <a:rPr lang="de-CH" dirty="0" smtClean="0"/>
              <a:t>Frontalansicht</a:t>
            </a:r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4669408" y="3744000"/>
            <a:ext cx="4282530" cy="216000"/>
          </a:xfrm>
        </p:spPr>
        <p:txBody>
          <a:bodyPr/>
          <a:lstStyle/>
          <a:p>
            <a:r>
              <a:rPr lang="de-CH" dirty="0" smtClean="0"/>
              <a:t>OK und UK</a:t>
            </a:r>
            <a:endParaRPr lang="de-CH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>
          <a:xfrm>
            <a:off x="1676400" y="6120000"/>
            <a:ext cx="2052638" cy="216000"/>
          </a:xfrm>
        </p:spPr>
        <p:txBody>
          <a:bodyPr/>
          <a:lstStyle/>
          <a:p>
            <a:endParaRPr lang="de-CH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>
          <a:xfrm>
            <a:off x="1676400" y="6336000"/>
            <a:ext cx="2052638" cy="216000"/>
          </a:xfrm>
        </p:spPr>
        <p:txBody>
          <a:bodyPr/>
          <a:lstStyle/>
          <a:p>
            <a:endParaRPr lang="de-CH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>
          <a:xfrm>
            <a:off x="4667300" y="6120000"/>
            <a:ext cx="4284638" cy="216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>
          <a:xfrm>
            <a:off x="4667300" y="6336000"/>
            <a:ext cx="4284638" cy="216000"/>
          </a:xfrm>
        </p:spPr>
        <p:txBody>
          <a:bodyPr/>
          <a:lstStyle/>
          <a:p>
            <a:endParaRPr lang="de-CH"/>
          </a:p>
        </p:txBody>
      </p:sp>
      <p:sp>
        <p:nvSpPr>
          <p:cNvPr id="2" name="AutoShape 2" descr="330978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3" name="AutoShape 4" descr="330978_0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" t="-904" r="708"/>
          <a:stretch/>
        </p:blipFill>
        <p:spPr bwMode="auto">
          <a:xfrm>
            <a:off x="1676400" y="1404000"/>
            <a:ext cx="27876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5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Bilder II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0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Therapie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Therapie </a:t>
            </a:r>
            <a:r>
              <a:rPr lang="de-DE" dirty="0" smtClean="0"/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Therapie </a:t>
            </a:r>
            <a:r>
              <a:rPr lang="de-DE" dirty="0" smtClean="0"/>
              <a:t>III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Verlaufsbeschreibung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Verlaufsbeschreibung </a:t>
            </a:r>
            <a:r>
              <a:rPr lang="de-CH" dirty="0" smtClean="0"/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Verlaufsbeschreibung </a:t>
            </a:r>
            <a:r>
              <a:rPr lang="de-CH" dirty="0" smtClean="0"/>
              <a:t>III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Therapie / Verlauf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474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Bilder III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4667300" y="1404000"/>
            <a:ext cx="4260800" cy="2016000"/>
          </a:xfrm>
        </p:spPr>
      </p:sp>
      <p:sp>
        <p:nvSpPr>
          <p:cNvPr id="10" name="Bildplatzhalter 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Bildplatzhalter 11"/>
          <p:cNvSpPr>
            <a:spLocks noGrp="1"/>
          </p:cNvSpPr>
          <p:nvPr>
            <p:ph type="pic" sz="quarter" idx="18"/>
          </p:nvPr>
        </p:nvSpPr>
        <p:spPr>
          <a:xfrm>
            <a:off x="4654600" y="4032000"/>
            <a:ext cx="4273500" cy="2016000"/>
          </a:xfrm>
        </p:spPr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1"/>
          </p:nvPr>
        </p:nvSpPr>
        <p:spPr>
          <a:xfrm>
            <a:off x="4669408" y="3492000"/>
            <a:ext cx="4282530" cy="2314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2"/>
          </p:nvPr>
        </p:nvSpPr>
        <p:spPr>
          <a:xfrm>
            <a:off x="4669408" y="3744000"/>
            <a:ext cx="4282530" cy="216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>
          <a:xfrm>
            <a:off x="4667300" y="6120000"/>
            <a:ext cx="4284638" cy="216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>
          <a:xfrm>
            <a:off x="4667300" y="6336000"/>
            <a:ext cx="4284638" cy="216000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2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Bilder IV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20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Outcome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Outcome </a:t>
            </a:r>
            <a:r>
              <a:rPr lang="de-DE" dirty="0" smtClean="0"/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Outcome </a:t>
            </a:r>
            <a:r>
              <a:rPr lang="de-DE" dirty="0" smtClean="0"/>
              <a:t>III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Beschreibung Resultat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Beschreibung Resultat </a:t>
            </a:r>
            <a:r>
              <a:rPr lang="de-CH" dirty="0" smtClean="0"/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Beschreibung Resultat </a:t>
            </a:r>
            <a:r>
              <a:rPr lang="de-CH" dirty="0" smtClean="0"/>
              <a:t>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Würdigung Resultat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E76828-D576-134B-B58F-C4ABFA7ECA1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Outcome / Zusammenfassung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585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ia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Gaia.thmx</Template>
  <TotalTime>0</TotalTime>
  <Words>152</Words>
  <Application>Microsoft Office PowerPoint</Application>
  <PresentationFormat>Bildschirmpräsentation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Gaia</vt:lpstr>
      <vt:lpstr>Fall Nummer 29</vt:lpstr>
      <vt:lpstr>Fall Nummer 29</vt:lpstr>
      <vt:lpstr>Anamnese / Untersuchung</vt:lpstr>
      <vt:lpstr>Bilder I</vt:lpstr>
      <vt:lpstr>Bilder II</vt:lpstr>
      <vt:lpstr>Therapie / Verlauf</vt:lpstr>
      <vt:lpstr>Bilder III</vt:lpstr>
      <vt:lpstr>Bilder IV</vt:lpstr>
      <vt:lpstr>Outcome / Zusammenfassung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</dc:creator>
  <cp:lastModifiedBy>Christoph Langerweger</cp:lastModifiedBy>
  <cp:revision>33</cp:revision>
  <dcterms:created xsi:type="dcterms:W3CDTF">2013-01-05T13:57:50Z</dcterms:created>
  <dcterms:modified xsi:type="dcterms:W3CDTF">2016-08-10T08:52:02Z</dcterms:modified>
</cp:coreProperties>
</file>